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43205400" cy="32404050"/>
  <p:notesSz cx="31954788" cy="501491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56">
          <p15:clr>
            <a:srgbClr val="A4A3A4"/>
          </p15:clr>
        </p15:guide>
        <p15:guide id="2" orient="horz" pos="5544">
          <p15:clr>
            <a:srgbClr val="A4A3A4"/>
          </p15:clr>
        </p15:guide>
        <p15:guide id="3" orient="horz" pos="3478">
          <p15:clr>
            <a:srgbClr val="A4A3A4"/>
          </p15:clr>
        </p15:guide>
        <p15:guide id="4" orient="horz" pos="6148">
          <p15:clr>
            <a:srgbClr val="A4A3A4"/>
          </p15:clr>
        </p15:guide>
        <p15:guide id="5" pos="709">
          <p15:clr>
            <a:srgbClr val="A4A3A4"/>
          </p15:clr>
        </p15:guide>
        <p15:guide id="6" pos="6804">
          <p15:clr>
            <a:srgbClr val="A4A3A4"/>
          </p15:clr>
        </p15:guide>
        <p15:guide id="7" pos="7277">
          <p15:clr>
            <a:srgbClr val="A4A3A4"/>
          </p15:clr>
        </p15:guide>
        <p15:guide id="8" pos="13372">
          <p15:clr>
            <a:srgbClr val="A4A3A4"/>
          </p15:clr>
        </p15:guide>
        <p15:guide id="9" pos="13844">
          <p15:clr>
            <a:srgbClr val="A4A3A4"/>
          </p15:clr>
        </p15:guide>
        <p15:guide id="10" pos="19940">
          <p15:clr>
            <a:srgbClr val="A4A3A4"/>
          </p15:clr>
        </p15:guide>
        <p15:guide id="11" pos="20412">
          <p15:clr>
            <a:srgbClr val="A4A3A4"/>
          </p15:clr>
        </p15:guide>
        <p15:guide id="12" pos="265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5795">
          <p15:clr>
            <a:srgbClr val="A4A3A4"/>
          </p15:clr>
        </p15:guide>
        <p15:guide id="2" pos="1006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23" d="100"/>
          <a:sy n="23" d="100"/>
        </p:scale>
        <p:origin x="1372" y="104"/>
      </p:cViewPr>
      <p:guideLst>
        <p:guide orient="horz" pos="19656"/>
        <p:guide orient="horz" pos="5544"/>
        <p:guide orient="horz" pos="3478"/>
        <p:guide orient="horz" pos="6148"/>
        <p:guide pos="709"/>
        <p:guide pos="6804"/>
        <p:guide pos="7277"/>
        <p:guide pos="13372"/>
        <p:guide pos="13844"/>
        <p:guide pos="19940"/>
        <p:guide pos="20412"/>
        <p:guide pos="265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12" d="100"/>
          <a:sy n="12" d="100"/>
        </p:scale>
        <p:origin x="3154" y="67"/>
      </p:cViewPr>
      <p:guideLst>
        <p:guide orient="horz" pos="15795"/>
        <p:guide pos="1006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7213C67-10BD-53D7-8EFF-82BDAFAE96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804900" cy="2628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0028" tIns="225014" rIns="450028" bIns="225014" numCol="1" anchor="t" anchorCtr="0" compatLnSpc="1">
            <a:prstTxWarp prst="textNoShape">
              <a:avLst/>
            </a:prstTxWarp>
          </a:bodyPr>
          <a:lstStyle>
            <a:lvl1pPr defTabSz="4508500">
              <a:defRPr sz="6000"/>
            </a:lvl1pPr>
          </a:lstStyle>
          <a:p>
            <a:endParaRPr lang="en-AU" altLang="zh-CN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B6ADB5E-60AC-A0A7-8CD8-58A31FCBD1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7941925" y="0"/>
            <a:ext cx="14135100" cy="2628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0028" tIns="225014" rIns="450028" bIns="225014" numCol="1" anchor="t" anchorCtr="0" compatLnSpc="1">
            <a:prstTxWarp prst="textNoShape">
              <a:avLst/>
            </a:prstTxWarp>
          </a:bodyPr>
          <a:lstStyle>
            <a:lvl1pPr algn="r" defTabSz="4508500">
              <a:defRPr sz="6000"/>
            </a:lvl1pPr>
          </a:lstStyle>
          <a:p>
            <a:endParaRPr lang="en-AU" altLang="zh-CN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95B0978F-04FA-4BB9-B22D-B32CC90CD0F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47639288"/>
            <a:ext cx="13804900" cy="2628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0028" tIns="225014" rIns="450028" bIns="225014" numCol="1" anchor="b" anchorCtr="0" compatLnSpc="1">
            <a:prstTxWarp prst="textNoShape">
              <a:avLst/>
            </a:prstTxWarp>
          </a:bodyPr>
          <a:lstStyle>
            <a:lvl1pPr defTabSz="4508500">
              <a:defRPr sz="6000"/>
            </a:lvl1pPr>
          </a:lstStyle>
          <a:p>
            <a:endParaRPr lang="en-AU" altLang="zh-CN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4C4D176-4777-5D70-BC16-4500EF2A599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7941925" y="47639288"/>
            <a:ext cx="14135100" cy="2628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0028" tIns="225014" rIns="450028" bIns="225014" numCol="1" anchor="b" anchorCtr="0" compatLnSpc="1">
            <a:prstTxWarp prst="textNoShape">
              <a:avLst/>
            </a:prstTxWarp>
          </a:bodyPr>
          <a:lstStyle>
            <a:lvl1pPr algn="r" defTabSz="4508500">
              <a:defRPr sz="6000"/>
            </a:lvl1pPr>
          </a:lstStyle>
          <a:p>
            <a:fld id="{3A3E4054-7667-4858-AA2B-BF6C69521178}" type="slidenum">
              <a:rPr lang="en-AU" altLang="zh-CN"/>
              <a:pPr/>
              <a:t>‹#›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9911B33-0B2A-4F6F-B8D5-F9201DE1F1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804900" cy="2628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0028" tIns="225014" rIns="450028" bIns="225014" numCol="1" anchor="t" anchorCtr="0" compatLnSpc="1">
            <a:prstTxWarp prst="textNoShape">
              <a:avLst/>
            </a:prstTxWarp>
          </a:bodyPr>
          <a:lstStyle>
            <a:lvl1pPr defTabSz="4508500">
              <a:defRPr sz="6000"/>
            </a:lvl1pPr>
          </a:lstStyle>
          <a:p>
            <a:endParaRPr lang="en-AU" altLang="zh-CN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4908D72-E08F-C1EC-6101-F4FA27EA0C6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7941925" y="0"/>
            <a:ext cx="14135100" cy="2628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0028" tIns="225014" rIns="450028" bIns="225014" numCol="1" anchor="t" anchorCtr="0" compatLnSpc="1">
            <a:prstTxWarp prst="textNoShape">
              <a:avLst/>
            </a:prstTxWarp>
          </a:bodyPr>
          <a:lstStyle>
            <a:lvl1pPr algn="r" defTabSz="4508500">
              <a:defRPr sz="6000"/>
            </a:lvl1pPr>
          </a:lstStyle>
          <a:p>
            <a:endParaRPr lang="en-AU" altLang="zh-CN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455B43B-4C98-8699-12E4-9F483565616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78200" y="3757613"/>
            <a:ext cx="24996775" cy="1874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54AF9C8-9379-2729-FEFD-AB713836111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137025" y="24004588"/>
            <a:ext cx="23456900" cy="225123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0028" tIns="225014" rIns="450028" bIns="225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05323AC-C3BC-3F6E-C3B5-36B4BFF82E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7639288"/>
            <a:ext cx="13804900" cy="2628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0028" tIns="225014" rIns="450028" bIns="225014" numCol="1" anchor="b" anchorCtr="0" compatLnSpc="1">
            <a:prstTxWarp prst="textNoShape">
              <a:avLst/>
            </a:prstTxWarp>
          </a:bodyPr>
          <a:lstStyle>
            <a:lvl1pPr defTabSz="4508500">
              <a:defRPr sz="6000"/>
            </a:lvl1pPr>
          </a:lstStyle>
          <a:p>
            <a:endParaRPr lang="en-AU" altLang="zh-CN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373AF536-19B4-A971-C3C1-ED15DEEADB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7941925" y="47639288"/>
            <a:ext cx="14135100" cy="2628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0028" tIns="225014" rIns="450028" bIns="225014" numCol="1" anchor="b" anchorCtr="0" compatLnSpc="1">
            <a:prstTxWarp prst="textNoShape">
              <a:avLst/>
            </a:prstTxWarp>
          </a:bodyPr>
          <a:lstStyle>
            <a:lvl1pPr algn="r" defTabSz="4508500">
              <a:defRPr sz="6000"/>
            </a:lvl1pPr>
          </a:lstStyle>
          <a:p>
            <a:fld id="{054F8107-A367-4A6F-A11D-0ACB8CA439A9}" type="slidenum">
              <a:rPr lang="en-AU" altLang="zh-CN"/>
              <a:pPr/>
              <a:t>‹#›</a:t>
            </a:fld>
            <a:endParaRPr lang="en-AU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4812A85F-2D74-486A-F10E-0F21695AB0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45085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085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085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085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085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085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085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085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085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B81FA0F-361D-4F26-B26A-E7D9D5B70DE7}" type="slidenum">
              <a:rPr lang="en-AU" altLang="zh-CN" sz="6000"/>
              <a:pPr/>
              <a:t>1</a:t>
            </a:fld>
            <a:endParaRPr lang="en-AU" altLang="zh-CN" sz="60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9041315-8158-A4E1-8A9D-9E2C0E52BF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3825815-ADD5-04FF-5400-99FE032840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280C02-EC4A-C788-2AA0-76C9AA8B3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675" y="5303165"/>
            <a:ext cx="32404050" cy="11281410"/>
          </a:xfrm>
        </p:spPr>
        <p:txBody>
          <a:bodyPr anchor="b"/>
          <a:lstStyle>
            <a:lvl1pPr algn="ctr">
              <a:defRPr sz="21263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E0342CA-1527-5113-DF56-75A534592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675" y="17019630"/>
            <a:ext cx="32404050" cy="7823475"/>
          </a:xfrm>
        </p:spPr>
        <p:txBody>
          <a:bodyPr/>
          <a:lstStyle>
            <a:lvl1pPr marL="0" indent="0" algn="ctr">
              <a:buNone/>
              <a:defRPr sz="8505"/>
            </a:lvl1pPr>
            <a:lvl2pPr marL="1620225" indent="0" algn="ctr">
              <a:buNone/>
              <a:defRPr sz="7088"/>
            </a:lvl2pPr>
            <a:lvl3pPr marL="3240451" indent="0" algn="ctr">
              <a:buNone/>
              <a:defRPr sz="6379"/>
            </a:lvl3pPr>
            <a:lvl4pPr marL="4860676" indent="0" algn="ctr">
              <a:buNone/>
              <a:defRPr sz="5670"/>
            </a:lvl4pPr>
            <a:lvl5pPr marL="6480901" indent="0" algn="ctr">
              <a:buNone/>
              <a:defRPr sz="5670"/>
            </a:lvl5pPr>
            <a:lvl6pPr marL="8101127" indent="0" algn="ctr">
              <a:buNone/>
              <a:defRPr sz="5670"/>
            </a:lvl6pPr>
            <a:lvl7pPr marL="9721352" indent="0" algn="ctr">
              <a:buNone/>
              <a:defRPr sz="5670"/>
            </a:lvl7pPr>
            <a:lvl8pPr marL="11341578" indent="0" algn="ctr">
              <a:buNone/>
              <a:defRPr sz="5670"/>
            </a:lvl8pPr>
            <a:lvl9pPr marL="12961803" indent="0" algn="ctr">
              <a:buNone/>
              <a:defRPr sz="567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89589C-810D-DA62-B28C-258A4017C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C4789B-2EFE-7546-E037-22B3E333A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241713-A4DC-3CA5-AD91-9FE67F99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CD5-C8A4-4F5F-98D2-FDA7431FB21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364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15084B-D3E4-7A8B-AC76-E868AAC85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287047-8622-C20A-1B5B-379DE8646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8BBBC9-58E6-7B56-8D60-17264FF1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8A27B7-F126-B965-C502-882397B80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18B80B-BC0A-F04D-98E1-43B17ABE5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CD5-C8A4-4F5F-98D2-FDA7431FB21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371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7AEF3EC-8C33-53BF-65D4-40D0799F18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0918865" y="1725215"/>
            <a:ext cx="9316164" cy="2746093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E62BFF-B1AE-CBE2-66B0-9FE2BFF4B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970371" y="1725215"/>
            <a:ext cx="27408426" cy="2746093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06C551-7924-0400-A53D-D6AB7D995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5FC34B-4183-2EFF-FA83-1A61BA15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0D2912-93E1-D266-E770-4D252758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CD5-C8A4-4F5F-98D2-FDA7431FB21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280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EBA5DA-579D-38A6-80F1-0EA30EB40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FF5592-E8F9-F5BC-01B8-E90F13A0C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1149EA-B119-5063-7945-EE206B57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8C0674-E290-E707-AB6C-A6E91CD2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E7CBA9-C7B2-F632-3C05-A42319B4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CD5-C8A4-4F5F-98D2-FDA7431FB21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333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2C5A92-195D-4D31-FCE6-EE9E196F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868" y="8078515"/>
            <a:ext cx="37264658" cy="13479182"/>
          </a:xfrm>
        </p:spPr>
        <p:txBody>
          <a:bodyPr anchor="b"/>
          <a:lstStyle>
            <a:lvl1pPr>
              <a:defRPr sz="21263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5AAF70-C240-AD78-CA18-103A5DB3E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7868" y="21685215"/>
            <a:ext cx="37264658" cy="7088384"/>
          </a:xfrm>
        </p:spPr>
        <p:txBody>
          <a:bodyPr/>
          <a:lstStyle>
            <a:lvl1pPr marL="0" indent="0">
              <a:buNone/>
              <a:defRPr sz="8505">
                <a:solidFill>
                  <a:schemeClr val="tx1">
                    <a:tint val="75000"/>
                  </a:schemeClr>
                </a:solidFill>
              </a:defRPr>
            </a:lvl1pPr>
            <a:lvl2pPr marL="1620225" indent="0">
              <a:buNone/>
              <a:defRPr sz="7088">
                <a:solidFill>
                  <a:schemeClr val="tx1">
                    <a:tint val="75000"/>
                  </a:schemeClr>
                </a:solidFill>
              </a:defRPr>
            </a:lvl2pPr>
            <a:lvl3pPr marL="3240451" indent="0">
              <a:buNone/>
              <a:defRPr sz="6379">
                <a:solidFill>
                  <a:schemeClr val="tx1">
                    <a:tint val="75000"/>
                  </a:schemeClr>
                </a:solidFill>
              </a:defRPr>
            </a:lvl3pPr>
            <a:lvl4pPr marL="4860676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901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1127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21352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41578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61803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C5D5D-EF02-E991-001C-1DDB969A4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DB1C05-B54B-BA70-95A2-555F6EEE5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6B49F2-6971-FE0C-618D-D912D91C6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CD5-C8A4-4F5F-98D2-FDA7431FB21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013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1F96E0-36FC-A698-51E1-1A103B309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9D4877-F92F-14D0-0FF2-EB050B82D7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0371" y="8626078"/>
            <a:ext cx="18362295" cy="205600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AA90F4A-CD82-FE55-F65D-E49BC5ED4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872734" y="8626078"/>
            <a:ext cx="18362295" cy="205600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382D7F-0F72-C1E8-5D67-DFE41D7FF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A822860-A6E5-5867-4803-77CE1B4F4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C540FF-904B-A016-FFF5-8790EBB9F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CD5-C8A4-4F5F-98D2-FDA7431FB21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5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F87F7C-DE86-81F3-0592-44ECB871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998" y="1725218"/>
            <a:ext cx="37264658" cy="626328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3E9372-E1B3-E114-D99C-02E9A6789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6000" y="7943495"/>
            <a:ext cx="18277908" cy="3892984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20225" indent="0">
              <a:buNone/>
              <a:defRPr sz="7088" b="1"/>
            </a:lvl2pPr>
            <a:lvl3pPr marL="3240451" indent="0">
              <a:buNone/>
              <a:defRPr sz="6379" b="1"/>
            </a:lvl3pPr>
            <a:lvl4pPr marL="4860676" indent="0">
              <a:buNone/>
              <a:defRPr sz="5670" b="1"/>
            </a:lvl4pPr>
            <a:lvl5pPr marL="6480901" indent="0">
              <a:buNone/>
              <a:defRPr sz="5670" b="1"/>
            </a:lvl5pPr>
            <a:lvl6pPr marL="8101127" indent="0">
              <a:buNone/>
              <a:defRPr sz="5670" b="1"/>
            </a:lvl6pPr>
            <a:lvl7pPr marL="9721352" indent="0">
              <a:buNone/>
              <a:defRPr sz="5670" b="1"/>
            </a:lvl7pPr>
            <a:lvl8pPr marL="11341578" indent="0">
              <a:buNone/>
              <a:defRPr sz="5670" b="1"/>
            </a:lvl8pPr>
            <a:lvl9pPr marL="12961803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9408340-4500-1D7C-B703-9CF936C72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76000" y="11836480"/>
            <a:ext cx="18277908" cy="1740967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54FC53-EF18-67C0-11DB-49829A21D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872734" y="7943495"/>
            <a:ext cx="18367922" cy="3892984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20225" indent="0">
              <a:buNone/>
              <a:defRPr sz="7088" b="1"/>
            </a:lvl2pPr>
            <a:lvl3pPr marL="3240451" indent="0">
              <a:buNone/>
              <a:defRPr sz="6379" b="1"/>
            </a:lvl3pPr>
            <a:lvl4pPr marL="4860676" indent="0">
              <a:buNone/>
              <a:defRPr sz="5670" b="1"/>
            </a:lvl4pPr>
            <a:lvl5pPr marL="6480901" indent="0">
              <a:buNone/>
              <a:defRPr sz="5670" b="1"/>
            </a:lvl5pPr>
            <a:lvl6pPr marL="8101127" indent="0">
              <a:buNone/>
              <a:defRPr sz="5670" b="1"/>
            </a:lvl6pPr>
            <a:lvl7pPr marL="9721352" indent="0">
              <a:buNone/>
              <a:defRPr sz="5670" b="1"/>
            </a:lvl7pPr>
            <a:lvl8pPr marL="11341578" indent="0">
              <a:buNone/>
              <a:defRPr sz="5670" b="1"/>
            </a:lvl8pPr>
            <a:lvl9pPr marL="12961803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4936AD6-845D-28DE-5E1C-81C3575AD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1872734" y="11836480"/>
            <a:ext cx="18367922" cy="1740967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666B946-BF75-717A-A4DD-8DB63A57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6497620-E15A-0420-90EC-0C0994323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523CD88-174D-3F15-241F-BD4AC6DB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CD5-C8A4-4F5F-98D2-FDA7431FB21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870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20172-4859-31DB-495A-98CB8188D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6D9AE09-5FDB-FDD8-4B69-DB9702F2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223BF7B-30DF-F792-F078-14BC144C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6A852D7-8832-93EA-64CB-1F3365B2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CD5-C8A4-4F5F-98D2-FDA7431FB21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32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C401858-48E6-B22A-CE7F-7001EA48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D2CAA9C-D127-74A1-EB4C-081F530CF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810926-D56B-44D8-2C88-3C1D4A21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CD5-C8A4-4F5F-98D2-FDA7431FB21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13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D4DFB5-9663-4484-5562-605A39AFF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6000" y="2160270"/>
            <a:ext cx="13934865" cy="7560945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89D852-06E4-C3A6-7B17-248D5E9C2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67922" y="4665586"/>
            <a:ext cx="21872734" cy="23027878"/>
          </a:xfrm>
        </p:spPr>
        <p:txBody>
          <a:bodyPr/>
          <a:lstStyle>
            <a:lvl1pPr>
              <a:defRPr sz="11340"/>
            </a:lvl1pPr>
            <a:lvl2pPr>
              <a:defRPr sz="9923"/>
            </a:lvl2pPr>
            <a:lvl3pPr>
              <a:defRPr sz="8505"/>
            </a:lvl3pPr>
            <a:lvl4pPr>
              <a:defRPr sz="7088"/>
            </a:lvl4pPr>
            <a:lvl5pPr>
              <a:defRPr sz="7088"/>
            </a:lvl5pPr>
            <a:lvl6pPr>
              <a:defRPr sz="7088"/>
            </a:lvl6pPr>
            <a:lvl7pPr>
              <a:defRPr sz="7088"/>
            </a:lvl7pPr>
            <a:lvl8pPr>
              <a:defRPr sz="7088"/>
            </a:lvl8pPr>
            <a:lvl9pPr>
              <a:defRPr sz="708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1FD7A2-49E2-E1BD-C65E-4CB522CEA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76000" y="9721215"/>
            <a:ext cx="13934865" cy="18009753"/>
          </a:xfrm>
        </p:spPr>
        <p:txBody>
          <a:bodyPr/>
          <a:lstStyle>
            <a:lvl1pPr marL="0" indent="0">
              <a:buNone/>
              <a:defRPr sz="5670"/>
            </a:lvl1pPr>
            <a:lvl2pPr marL="1620225" indent="0">
              <a:buNone/>
              <a:defRPr sz="4961"/>
            </a:lvl2pPr>
            <a:lvl3pPr marL="3240451" indent="0">
              <a:buNone/>
              <a:defRPr sz="4253"/>
            </a:lvl3pPr>
            <a:lvl4pPr marL="4860676" indent="0">
              <a:buNone/>
              <a:defRPr sz="3544"/>
            </a:lvl4pPr>
            <a:lvl5pPr marL="6480901" indent="0">
              <a:buNone/>
              <a:defRPr sz="3544"/>
            </a:lvl5pPr>
            <a:lvl6pPr marL="8101127" indent="0">
              <a:buNone/>
              <a:defRPr sz="3544"/>
            </a:lvl6pPr>
            <a:lvl7pPr marL="9721352" indent="0">
              <a:buNone/>
              <a:defRPr sz="3544"/>
            </a:lvl7pPr>
            <a:lvl8pPr marL="11341578" indent="0">
              <a:buNone/>
              <a:defRPr sz="3544"/>
            </a:lvl8pPr>
            <a:lvl9pPr marL="12961803" indent="0">
              <a:buNone/>
              <a:defRPr sz="354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6F75F3-9055-4F8D-4C94-97765CAE8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2A5F82-4A4A-3743-A162-67EAD76C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3D22CC-CC4F-C3B2-C09C-F7C81D5A3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CD5-C8A4-4F5F-98D2-FDA7431FB21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513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F929EB-54AE-C5CF-F8D2-CB2C153A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6000" y="2160270"/>
            <a:ext cx="13934865" cy="7560945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BFBFE03-5123-8ECD-AEB9-32B481083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367922" y="4665586"/>
            <a:ext cx="21872734" cy="23027878"/>
          </a:xfrm>
        </p:spPr>
        <p:txBody>
          <a:bodyPr/>
          <a:lstStyle>
            <a:lvl1pPr marL="0" indent="0">
              <a:buNone/>
              <a:defRPr sz="11340"/>
            </a:lvl1pPr>
            <a:lvl2pPr marL="1620225" indent="0">
              <a:buNone/>
              <a:defRPr sz="9923"/>
            </a:lvl2pPr>
            <a:lvl3pPr marL="3240451" indent="0">
              <a:buNone/>
              <a:defRPr sz="8505"/>
            </a:lvl3pPr>
            <a:lvl4pPr marL="4860676" indent="0">
              <a:buNone/>
              <a:defRPr sz="7088"/>
            </a:lvl4pPr>
            <a:lvl5pPr marL="6480901" indent="0">
              <a:buNone/>
              <a:defRPr sz="7088"/>
            </a:lvl5pPr>
            <a:lvl6pPr marL="8101127" indent="0">
              <a:buNone/>
              <a:defRPr sz="7088"/>
            </a:lvl6pPr>
            <a:lvl7pPr marL="9721352" indent="0">
              <a:buNone/>
              <a:defRPr sz="7088"/>
            </a:lvl7pPr>
            <a:lvl8pPr marL="11341578" indent="0">
              <a:buNone/>
              <a:defRPr sz="7088"/>
            </a:lvl8pPr>
            <a:lvl9pPr marL="12961803" indent="0">
              <a:buNone/>
              <a:defRPr sz="7088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472934F-F1B8-9A62-B981-6B9B68F23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76000" y="9721215"/>
            <a:ext cx="13934865" cy="18009753"/>
          </a:xfrm>
        </p:spPr>
        <p:txBody>
          <a:bodyPr/>
          <a:lstStyle>
            <a:lvl1pPr marL="0" indent="0">
              <a:buNone/>
              <a:defRPr sz="5670"/>
            </a:lvl1pPr>
            <a:lvl2pPr marL="1620225" indent="0">
              <a:buNone/>
              <a:defRPr sz="4961"/>
            </a:lvl2pPr>
            <a:lvl3pPr marL="3240451" indent="0">
              <a:buNone/>
              <a:defRPr sz="4253"/>
            </a:lvl3pPr>
            <a:lvl4pPr marL="4860676" indent="0">
              <a:buNone/>
              <a:defRPr sz="3544"/>
            </a:lvl4pPr>
            <a:lvl5pPr marL="6480901" indent="0">
              <a:buNone/>
              <a:defRPr sz="3544"/>
            </a:lvl5pPr>
            <a:lvl6pPr marL="8101127" indent="0">
              <a:buNone/>
              <a:defRPr sz="3544"/>
            </a:lvl6pPr>
            <a:lvl7pPr marL="9721352" indent="0">
              <a:buNone/>
              <a:defRPr sz="3544"/>
            </a:lvl7pPr>
            <a:lvl8pPr marL="11341578" indent="0">
              <a:buNone/>
              <a:defRPr sz="3544"/>
            </a:lvl8pPr>
            <a:lvl9pPr marL="12961803" indent="0">
              <a:buNone/>
              <a:defRPr sz="354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9F77E6-1A01-4CD2-E6E3-E0C51F5B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BBEEF8-86EA-94E9-D4F7-CFCC2798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472744-A8F4-0E65-B345-D2A84BB4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CD5-C8A4-4F5F-98D2-FDA7431FB21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261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129F09C-A60F-FB9A-EA3B-6CEF1F409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371" y="1725218"/>
            <a:ext cx="37264658" cy="6263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8DE274-FB25-4293-C884-4D247CBB6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0371" y="8626078"/>
            <a:ext cx="37264658" cy="20560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4F68C5-C68F-B850-6FD6-35E41E54D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70371" y="30033756"/>
            <a:ext cx="9721215" cy="1725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13B2E3-794A-09E8-EE4B-AE71F1A24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11789" y="30033756"/>
            <a:ext cx="14581823" cy="1725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D6CF8C-9386-D7A8-11B0-E6C0A91DB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513814" y="30033756"/>
            <a:ext cx="9721215" cy="1725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A3CD5-C8A4-4F5F-98D2-FDA7431FB21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236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40451" rtl="0" eaLnBrk="1" latinLnBrk="0" hangingPunct="1">
        <a:lnSpc>
          <a:spcPct val="90000"/>
        </a:lnSpc>
        <a:spcBef>
          <a:spcPct val="0"/>
        </a:spcBef>
        <a:buNone/>
        <a:defRPr sz="155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113" indent="-810113" algn="l" defTabSz="3240451" rtl="0" eaLnBrk="1" latinLnBrk="0" hangingPunct="1">
        <a:lnSpc>
          <a:spcPct val="90000"/>
        </a:lnSpc>
        <a:spcBef>
          <a:spcPts val="3544"/>
        </a:spcBef>
        <a:buFont typeface="Arial" panose="020B0604020202020204" pitchFamily="34" charset="0"/>
        <a:buChar char="•"/>
        <a:defRPr sz="9923" kern="1200">
          <a:solidFill>
            <a:schemeClr val="tx1"/>
          </a:solidFill>
          <a:latin typeface="+mn-lt"/>
          <a:ea typeface="+mn-ea"/>
          <a:cs typeface="+mn-cs"/>
        </a:defRPr>
      </a:lvl1pPr>
      <a:lvl2pPr marL="2430338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563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8" kern="1200">
          <a:solidFill>
            <a:schemeClr val="tx1"/>
          </a:solidFill>
          <a:latin typeface="+mn-lt"/>
          <a:ea typeface="+mn-ea"/>
          <a:cs typeface="+mn-cs"/>
        </a:defRPr>
      </a:lvl3pPr>
      <a:lvl4pPr marL="5670789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4pPr>
      <a:lvl5pPr marL="7291014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5pPr>
      <a:lvl6pPr marL="8911239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6pPr>
      <a:lvl7pPr marL="10531465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7pPr>
      <a:lvl8pPr marL="12151690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8pPr>
      <a:lvl9pPr marL="13771916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1pPr>
      <a:lvl2pPr marL="1620225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2pPr>
      <a:lvl3pPr marL="3240451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3pPr>
      <a:lvl4pPr marL="4860676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4pPr>
      <a:lvl5pPr marL="6480901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5pPr>
      <a:lvl6pPr marL="8101127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6pPr>
      <a:lvl7pPr marL="9721352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7pPr>
      <a:lvl8pPr marL="11341578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8pPr>
      <a:lvl9pPr marL="12961803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94A176B-EF74-F056-ED13-7BADF7C7C13A}"/>
              </a:ext>
            </a:extLst>
          </p:cNvPr>
          <p:cNvGrpSpPr/>
          <p:nvPr/>
        </p:nvGrpSpPr>
        <p:grpSpPr>
          <a:xfrm>
            <a:off x="-1" y="-1"/>
            <a:ext cx="8039101" cy="3843046"/>
            <a:chOff x="-1" y="-1"/>
            <a:chExt cx="8039101" cy="3843046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3BE4EC2A-7EEA-5DCD-079C-0C61ACBC9940}"/>
                </a:ext>
              </a:extLst>
            </p:cNvPr>
            <p:cNvSpPr/>
            <p:nvPr/>
          </p:nvSpPr>
          <p:spPr>
            <a:xfrm>
              <a:off x="-1" y="-1"/>
              <a:ext cx="8039101" cy="3843046"/>
            </a:xfrm>
            <a:prstGeom prst="rect">
              <a:avLst/>
            </a:prstGeom>
            <a:solidFill>
              <a:srgbClr val="B522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9FDBF1B-2EF2-5A0F-440C-8E26743631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589" y="142220"/>
              <a:ext cx="6993675" cy="3370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5DE78026-3D35-9243-EE97-103DF6D2339E}"/>
              </a:ext>
            </a:extLst>
          </p:cNvPr>
          <p:cNvGrpSpPr/>
          <p:nvPr/>
        </p:nvGrpSpPr>
        <p:grpSpPr>
          <a:xfrm>
            <a:off x="10207025" y="914848"/>
            <a:ext cx="24536399" cy="2013348"/>
            <a:chOff x="1544373" y="5224261"/>
            <a:chExt cx="7234280" cy="593613"/>
          </a:xfrm>
        </p:grpSpPr>
        <p:pic>
          <p:nvPicPr>
            <p:cNvPr id="5" name="图片 16">
              <a:extLst>
                <a:ext uri="{FF2B5EF4-FFF2-40B4-BE49-F238E27FC236}">
                  <a16:creationId xmlns:a16="http://schemas.microsoft.com/office/drawing/2014/main" id="{297E0EC9-2276-4EA2-7BE7-F022905BD8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0" t="19565" r="9046" b="22417"/>
            <a:stretch/>
          </p:blipFill>
          <p:spPr>
            <a:xfrm>
              <a:off x="6732950" y="5224261"/>
              <a:ext cx="2045703" cy="593613"/>
            </a:xfrm>
            <a:prstGeom prst="rect">
              <a:avLst/>
            </a:prstGeom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E331A707-073D-DC02-B818-F466E356F9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378" y="5258936"/>
              <a:ext cx="2449920" cy="524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6A19E13D-510B-1787-6719-886EAB426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44373" y="5225909"/>
              <a:ext cx="1874252" cy="590317"/>
            </a:xfrm>
            <a:prstGeom prst="rect">
              <a:avLst/>
            </a:prstGeom>
          </p:spPr>
        </p:pic>
      </p:grpSp>
      <p:sp>
        <p:nvSpPr>
          <p:cNvPr id="10" name="标题 4">
            <a:extLst>
              <a:ext uri="{FF2B5EF4-FFF2-40B4-BE49-F238E27FC236}">
                <a16:creationId xmlns:a16="http://schemas.microsoft.com/office/drawing/2014/main" id="{66B473E9-D5CB-CA77-1527-7158DBD0EEF8}"/>
              </a:ext>
            </a:extLst>
          </p:cNvPr>
          <p:cNvSpPr txBox="1">
            <a:spLocks/>
          </p:cNvSpPr>
          <p:nvPr/>
        </p:nvSpPr>
        <p:spPr>
          <a:xfrm>
            <a:off x="-1" y="4086225"/>
            <a:ext cx="43205401" cy="14826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32404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59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10000" b="1" dirty="0">
                <a:effectLst>
                  <a:outerShdw blurRad="50800" dist="63500" dir="2700000" algn="tl" rotWithShape="0">
                    <a:schemeClr val="tx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Dissecting and Streamlining the Interactive Loop of Mobile Cloud Gaming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1FF09AB-4160-4CEB-178F-2AE3123A8316}"/>
              </a:ext>
            </a:extLst>
          </p:cNvPr>
          <p:cNvSpPr txBox="1"/>
          <p:nvPr/>
        </p:nvSpPr>
        <p:spPr>
          <a:xfrm>
            <a:off x="4991099" y="5915025"/>
            <a:ext cx="33223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Yang Li, Jiaxing Qiu, Hongyi Wang, Zhenhua Li, Feng Qian, Jing Yang, Hao Lin, Yunhao Liu, Bo Xiao, </a:t>
            </a:r>
            <a:r>
              <a:rPr lang="en-US" altLang="zh-CN" sz="8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Xiaokang</a:t>
            </a:r>
            <a:r>
              <a:rPr lang="en-US" altLang="zh-CN" sz="8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Qin, </a:t>
            </a:r>
            <a:r>
              <a:rPr lang="en-US" altLang="zh-CN" sz="8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Tianyin</a:t>
            </a:r>
            <a:r>
              <a:rPr lang="en-US" altLang="zh-CN" sz="8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Xu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007AA3A-034D-3033-4165-F7EB178C08D4}"/>
              </a:ext>
            </a:extLst>
          </p:cNvPr>
          <p:cNvSpPr txBox="1"/>
          <p:nvPr/>
        </p:nvSpPr>
        <p:spPr>
          <a:xfrm>
            <a:off x="18717206" y="17724379"/>
            <a:ext cx="23424921" cy="2554545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8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LoopTailor</a:t>
            </a:r>
            <a:r>
              <a:rPr kumimoji="1" lang="en-US" altLang="zh-CN" sz="80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1" lang="en-US" altLang="zh-CN" sz="8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Cropping</a:t>
            </a:r>
            <a:r>
              <a:rPr kumimoji="1" lang="en-US" altLang="zh-CN" sz="8000" b="1" dirty="0">
                <a:latin typeface="Calibri" panose="020F0502020204030204" pitchFamily="34" charset="0"/>
                <a:cs typeface="Calibri" panose="020F0502020204030204" pitchFamily="34" charset="0"/>
              </a:rPr>
              <a:t> the cloud-side graphics pipeline and </a:t>
            </a:r>
            <a:r>
              <a:rPr kumimoji="1" lang="en-US" altLang="zh-CN" sz="8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stitching</a:t>
            </a:r>
            <a:r>
              <a:rPr kumimoji="1" lang="en-US" altLang="zh-CN" sz="8000" b="1" dirty="0">
                <a:latin typeface="Calibri" panose="020F0502020204030204" pitchFamily="34" charset="0"/>
                <a:cs typeface="Calibri" panose="020F0502020204030204" pitchFamily="34" charset="0"/>
              </a:rPr>
              <a:t> it to the client in a </a:t>
            </a:r>
            <a:r>
              <a:rPr kumimoji="1" lang="en-US" altLang="zh-CN" sz="8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fine-grained</a:t>
            </a:r>
            <a:r>
              <a:rPr kumimoji="1" lang="en-US" altLang="zh-CN" sz="8000" b="1" dirty="0">
                <a:latin typeface="Calibri" panose="020F0502020204030204" pitchFamily="34" charset="0"/>
                <a:cs typeface="Calibri" panose="020F0502020204030204" pitchFamily="34" charset="0"/>
              </a:rPr>
              <a:t> manner</a:t>
            </a:r>
            <a:endParaRPr lang="en" altLang="zh-CN" sz="80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50CFA0F-EBDC-0D0C-B91C-03C637BDBA6E}"/>
              </a:ext>
            </a:extLst>
          </p:cNvPr>
          <p:cNvSpPr txBox="1"/>
          <p:nvPr/>
        </p:nvSpPr>
        <p:spPr>
          <a:xfrm>
            <a:off x="342900" y="8810625"/>
            <a:ext cx="1739177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to measure </a:t>
            </a:r>
            <a:r>
              <a:rPr lang="en-US" altLang="zh-CN" sz="8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interactive latencies </a:t>
            </a:r>
            <a:r>
              <a:rPr lang="en-US" altLang="zh-CN" sz="8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 commercial Cloud Gaming platforms at scale? </a:t>
            </a:r>
            <a:r>
              <a:rPr lang="en-US" altLang="zh-CN" sz="8000" dirty="0">
                <a:latin typeface="Calibri" panose="020F0502020204030204" pitchFamily="34" charset="0"/>
                <a:cs typeface="Calibri" panose="020F0502020204030204" pitchFamily="34" charset="0"/>
              </a:rPr>
              <a:t>—— </a:t>
            </a:r>
            <a:r>
              <a:rPr lang="en-US" altLang="zh-CN" sz="8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 and Recognize</a:t>
            </a:r>
            <a:endParaRPr lang="en-US" altLang="zh-CN" sz="8000" b="1" i="1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1D4E331-DCC9-3FE4-5E2D-66FD9565F4AE}"/>
              </a:ext>
            </a:extLst>
          </p:cNvPr>
          <p:cNvSpPr txBox="1"/>
          <p:nvPr/>
        </p:nvSpPr>
        <p:spPr>
          <a:xfrm>
            <a:off x="2167050" y="21419084"/>
            <a:ext cx="1374346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 latency </a:t>
            </a:r>
            <a:r>
              <a:rPr lang="en-US" altLang="zh-CN" sz="8000" b="1" i="1" dirty="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altLang="zh-CN" sz="8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altLang="zh-CN" sz="8000" b="1" i="1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altLang="zh-CN" sz="8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performance bottleneck</a:t>
            </a:r>
            <a:r>
              <a:rPr lang="en-US" altLang="zh-CN" sz="8000" b="1" i="1" dirty="0">
                <a:latin typeface="Calibri" panose="020F0502020204030204" pitchFamily="34" charset="0"/>
                <a:cs typeface="Calibri" panose="020F0502020204030204" pitchFamily="34" charset="0"/>
              </a:rPr>
              <a:t> of MCG’s performance!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11B3C04-2F20-157C-F342-280A97087C01}"/>
              </a:ext>
            </a:extLst>
          </p:cNvPr>
          <p:cNvSpPr txBox="1"/>
          <p:nvPr/>
        </p:nvSpPr>
        <p:spPr>
          <a:xfrm>
            <a:off x="21868835" y="28053976"/>
            <a:ext cx="184115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SzPct val="80000"/>
              <a:buFont typeface="Wingdings" panose="05000000000000000000" pitchFamily="2" charset="2"/>
              <a:buChar char="p"/>
            </a:pPr>
            <a:r>
              <a:rPr kumimoji="1" lang="en" altLang="zh-CN" sz="8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8000" dirty="0">
                <a:latin typeface="Calibri" panose="020F0502020204030204" pitchFamily="34" charset="0"/>
                <a:cs typeface="Calibri" panose="020F0502020204030204" pitchFamily="34" charset="0"/>
              </a:rPr>
              <a:t>Stable </a:t>
            </a:r>
            <a:r>
              <a:rPr kumimoji="1" lang="en-US" altLang="zh-CN" sz="8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sub-100 </a:t>
            </a:r>
            <a:r>
              <a:rPr kumimoji="1" lang="en-US" altLang="zh-CN" sz="8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kumimoji="1" lang="en-US" altLang="zh-CN" sz="8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8000" dirty="0">
                <a:latin typeface="Calibri" panose="020F0502020204030204" pitchFamily="34" charset="0"/>
                <a:cs typeface="Calibri" panose="020F0502020204030204" pitchFamily="34" charset="0"/>
              </a:rPr>
              <a:t>interactive latency</a:t>
            </a:r>
          </a:p>
          <a:p>
            <a:pPr marL="857250" indent="-857250">
              <a:buSzPct val="80000"/>
              <a:buFont typeface="Wingdings" panose="05000000000000000000" pitchFamily="2" charset="2"/>
              <a:buChar char="p"/>
            </a:pPr>
            <a:r>
              <a:rPr kumimoji="1" lang="en" altLang="zh-CN" sz="8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8000" dirty="0">
                <a:latin typeface="Calibri" panose="020F0502020204030204" pitchFamily="34" charset="0"/>
                <a:cs typeface="Calibri" panose="020F0502020204030204" pitchFamily="34" charset="0"/>
              </a:rPr>
              <a:t>Interactive Latency: </a:t>
            </a:r>
            <a:r>
              <a:rPr kumimoji="1" lang="en-US" altLang="zh-CN" sz="8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33.6-50.7% lower</a:t>
            </a:r>
            <a:endParaRPr kumimoji="1" lang="en" altLang="zh-CN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>
              <a:buSzPct val="80000"/>
              <a:buFont typeface="Wingdings" panose="05000000000000000000" pitchFamily="2" charset="2"/>
              <a:buChar char="p"/>
            </a:pPr>
            <a:r>
              <a:rPr kumimoji="1" lang="en-US" altLang="zh-CN" sz="8000" dirty="0">
                <a:latin typeface="Calibri" panose="020F0502020204030204" pitchFamily="34" charset="0"/>
                <a:cs typeface="Calibri" panose="020F0502020204030204" pitchFamily="34" charset="0"/>
              </a:rPr>
              <a:t> Non-network latency: </a:t>
            </a:r>
            <a:r>
              <a:rPr kumimoji="1" lang="en-US" altLang="zh-CN" sz="8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37.1-51.1% lower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F5E38DEE-A77B-3F64-F6ED-4BAE49BCB15F}"/>
              </a:ext>
            </a:extLst>
          </p:cNvPr>
          <p:cNvCxnSpPr>
            <a:cxnSpLocks/>
          </p:cNvCxnSpPr>
          <p:nvPr/>
        </p:nvCxnSpPr>
        <p:spPr>
          <a:xfrm>
            <a:off x="17997079" y="8874254"/>
            <a:ext cx="0" cy="23253571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8" descr="Ant Group - Wikipedia">
            <a:extLst>
              <a:ext uri="{FF2B5EF4-FFF2-40B4-BE49-F238E27FC236}">
                <a16:creationId xmlns:a16="http://schemas.microsoft.com/office/drawing/2014/main" id="{747A861C-3B3E-1F04-A4EE-AE3DDA5DF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084" y="797238"/>
            <a:ext cx="4697816" cy="201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37AAE98-F60B-4674-79B8-3F914D864F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6586" y="13189279"/>
            <a:ext cx="14144393" cy="737042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B1687B8-ECED-F62B-F104-65223C4818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97352" y="26064119"/>
            <a:ext cx="6284940" cy="560650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43DCE58-2A06-9B86-804D-6CFB71A14F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7270" y="26064120"/>
            <a:ext cx="10736781" cy="560650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A42281C-99CE-C296-8768-755A56D6D0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17206" y="20909559"/>
            <a:ext cx="15211420" cy="649386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1BAEB39-C793-35AE-AC80-F060016F45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t="8603" r="4393" b="5897"/>
          <a:stretch>
            <a:fillRect/>
          </a:stretch>
        </p:blipFill>
        <p:spPr>
          <a:xfrm>
            <a:off x="18653702" y="9344025"/>
            <a:ext cx="12479096" cy="7855204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5A4D1113-EBA1-FA7B-192D-ABB0EB3D217A}"/>
              </a:ext>
            </a:extLst>
          </p:cNvPr>
          <p:cNvSpPr txBox="1"/>
          <p:nvPr/>
        </p:nvSpPr>
        <p:spPr>
          <a:xfrm>
            <a:off x="31074630" y="9641876"/>
            <a:ext cx="8851807" cy="7733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7238" marR="0" lvl="1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en-US" altLang="zh-CN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User Input Capture</a:t>
            </a:r>
          </a:p>
          <a:p>
            <a:pPr marL="757238" marR="0" lvl="1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en-US" altLang="zh-CN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User</a:t>
            </a:r>
            <a:r>
              <a:rPr kumimoji="0" lang="zh-CN" altLang="en-US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Input</a:t>
            </a:r>
            <a:r>
              <a:rPr kumimoji="0" lang="zh-CN" altLang="en-US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Transmission</a:t>
            </a:r>
          </a:p>
          <a:p>
            <a:pPr marL="757238" marR="0" lvl="1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en-US" altLang="zh-CN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User Input Injection</a:t>
            </a:r>
          </a:p>
          <a:p>
            <a:pPr marL="757238" marR="0" lvl="1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en-US" altLang="zh-CN" sz="25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VSync1</a:t>
            </a:r>
          </a:p>
          <a:p>
            <a:pPr marL="757238" marR="0" lvl="1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en-US" altLang="zh-CN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Game Frame Rendering</a:t>
            </a:r>
          </a:p>
          <a:p>
            <a:pPr marL="757238" marR="0" lvl="1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en-US" altLang="zh-CN" sz="25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VSync2</a:t>
            </a:r>
          </a:p>
          <a:p>
            <a:pPr marL="757238" marR="0" lvl="1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en-US" altLang="zh-CN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Cloud-side</a:t>
            </a:r>
            <a:r>
              <a:rPr kumimoji="0" lang="zh-CN" altLang="en-US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Layer</a:t>
            </a:r>
            <a:r>
              <a:rPr kumimoji="0" lang="zh-CN" altLang="en-US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Composition</a:t>
            </a:r>
          </a:p>
          <a:p>
            <a:pPr marL="757238" marR="0" lvl="1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en-US" altLang="zh-CN" sz="25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VSync3</a:t>
            </a:r>
          </a:p>
          <a:p>
            <a:pPr marL="757238" marR="0" lvl="1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en-US" altLang="zh-CN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Virtual</a:t>
            </a:r>
            <a:r>
              <a:rPr kumimoji="0" lang="zh-CN" altLang="en-US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Display</a:t>
            </a:r>
          </a:p>
          <a:p>
            <a:pPr marL="757238" marR="0" lvl="1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en-US" altLang="zh-CN" sz="25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VSync4</a:t>
            </a:r>
          </a:p>
          <a:p>
            <a:pPr marL="757238" marR="0" lvl="1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en-US" altLang="zh-CN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Game</a:t>
            </a:r>
            <a:r>
              <a:rPr kumimoji="0" lang="zh-CN" altLang="en-US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Frame</a:t>
            </a:r>
            <a:r>
              <a:rPr kumimoji="0" lang="zh-CN" altLang="en-US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Encoding</a:t>
            </a:r>
          </a:p>
          <a:p>
            <a:pPr marL="757238" marR="0" lvl="1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en-US" altLang="zh-CN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Game</a:t>
            </a:r>
            <a:r>
              <a:rPr kumimoji="0" lang="zh-CN" altLang="en-US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Frame</a:t>
            </a:r>
            <a:r>
              <a:rPr kumimoji="0" lang="zh-CN" altLang="en-US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Transmission</a:t>
            </a:r>
          </a:p>
          <a:p>
            <a:pPr marL="757238" marR="0" lvl="1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en-US" altLang="zh-CN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Game</a:t>
            </a:r>
            <a:r>
              <a:rPr kumimoji="0" lang="zh-CN" altLang="en-US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Frame</a:t>
            </a:r>
            <a:r>
              <a:rPr kumimoji="0" lang="zh-CN" altLang="en-US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Decoding</a:t>
            </a:r>
          </a:p>
          <a:p>
            <a:pPr marL="757238" marR="0" lvl="1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en-US" altLang="zh-CN" sz="25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VSync5</a:t>
            </a:r>
          </a:p>
          <a:p>
            <a:pPr marL="757238" marR="0" lvl="1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en-US" altLang="zh-CN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Client-side</a:t>
            </a:r>
            <a:r>
              <a:rPr kumimoji="0" lang="zh-CN" altLang="en-US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Layer</a:t>
            </a:r>
            <a:r>
              <a:rPr kumimoji="0" lang="zh-CN" altLang="en-US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Composition</a:t>
            </a:r>
          </a:p>
          <a:p>
            <a:pPr marL="757238" marR="0" lvl="1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en-US" altLang="zh-CN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Client Display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7F90811-A0A2-1E25-C61A-DCEC9A18001E}"/>
              </a:ext>
            </a:extLst>
          </p:cNvPr>
          <p:cNvSpPr txBox="1"/>
          <p:nvPr/>
        </p:nvSpPr>
        <p:spPr>
          <a:xfrm>
            <a:off x="36842700" y="9990278"/>
            <a:ext cx="5872126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Insight:</a:t>
            </a:r>
            <a:br>
              <a:rPr lang="en-US" altLang="zh-CN" sz="8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80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VSync</a:t>
            </a:r>
            <a:r>
              <a:rPr lang="en-US" altLang="zh-CN" sz="8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8000" b="1" i="1" dirty="0">
                <a:latin typeface="Calibri" panose="020F0502020204030204" pitchFamily="34" charset="0"/>
                <a:cs typeface="Calibri" panose="020F0502020204030204" pitchFamily="34" charset="0"/>
              </a:rPr>
              <a:t>is the biggest latency contributor!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297345CA-FD8E-16FE-E9FE-224286DC699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674259" y="20888524"/>
            <a:ext cx="7594680" cy="6265896"/>
          </a:xfrm>
          <a:prstGeom prst="rect">
            <a:avLst/>
          </a:prstGeom>
        </p:spPr>
      </p:pic>
      <p:sp>
        <p:nvSpPr>
          <p:cNvPr id="37" name="椭圆 36">
            <a:extLst>
              <a:ext uri="{FF2B5EF4-FFF2-40B4-BE49-F238E27FC236}">
                <a16:creationId xmlns:a16="http://schemas.microsoft.com/office/drawing/2014/main" id="{42B5D434-A8CB-0035-449F-2794759985C8}"/>
              </a:ext>
            </a:extLst>
          </p:cNvPr>
          <p:cNvSpPr/>
          <p:nvPr/>
        </p:nvSpPr>
        <p:spPr>
          <a:xfrm>
            <a:off x="11951574" y="26735513"/>
            <a:ext cx="5575433" cy="1975292"/>
          </a:xfrm>
          <a:prstGeom prst="ellipse">
            <a:avLst/>
          </a:prstGeom>
          <a:noFill/>
          <a:ln w="889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3822</TotalTime>
  <Words>156</Words>
  <Application>Microsoft Office PowerPoint</Application>
  <PresentationFormat>自定义</PresentationFormat>
  <Paragraphs>26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等线</vt:lpstr>
      <vt:lpstr>等线 Light</vt:lpstr>
      <vt:lpstr>微软雅黑</vt:lpstr>
      <vt:lpstr>Arial</vt:lpstr>
      <vt:lpstr>Calibri</vt:lpstr>
      <vt:lpstr>Times New Roman</vt:lpstr>
      <vt:lpstr>Wingdings</vt:lpstr>
      <vt:lpstr>Office 主题​​</vt:lpstr>
      <vt:lpstr>PowerPoint 演示文稿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research poster template</dc:title>
  <dc:subject>How To Make A Scientific Poster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Yang Li</cp:lastModifiedBy>
  <cp:revision>325</cp:revision>
  <cp:lastPrinted>2006-11-15T16:04:57Z</cp:lastPrinted>
  <dcterms:created xsi:type="dcterms:W3CDTF">1997-10-24T05:44:18Z</dcterms:created>
  <dcterms:modified xsi:type="dcterms:W3CDTF">2025-06-29T06:48:42Z</dcterms:modified>
  <cp:category>templates for scientific poster</cp:category>
</cp:coreProperties>
</file>